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fMRI Quality Assessment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Generated on 2025-10-13 15:09:01</a:t>
            </a:r>
          </a:p>
          <a:p>
            <a:r>
              <a:t>3 datasets analyzed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2: SNR Analysis</a:t>
            </a:r>
          </a:p>
        </p:txBody>
      </p:sp>
      <p:pic>
        <p:nvPicPr>
          <p:cNvPr id="3" name="Picture 2" descr="i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935573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Isnr Montage</a:t>
            </a:r>
          </a:p>
        </p:txBody>
      </p:sp>
      <p:pic>
        <p:nvPicPr>
          <p:cNvPr id="5" name="Picture 4" descr="tsnr_mont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914400"/>
            <a:ext cx="3935573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00600" y="36576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Tsnr Montage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2: Montage Views</a:t>
            </a:r>
          </a:p>
        </p:txBody>
      </p:sp>
      <p:pic>
        <p:nvPicPr>
          <p:cNvPr id="3" name="Picture 2" descr="i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935573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Isnr Montage</a:t>
            </a:r>
          </a:p>
        </p:txBody>
      </p:sp>
      <p:pic>
        <p:nvPicPr>
          <p:cNvPr id="5" name="Picture 4" descr="mean_mont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914400"/>
            <a:ext cx="4064137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00600" y="3657600"/>
            <a:ext cx="4064137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Mean Montage</a:t>
            </a:r>
          </a:p>
        </p:txBody>
      </p:sp>
      <p:pic>
        <p:nvPicPr>
          <p:cNvPr id="7" name="Picture 6" descr="tsnr_mont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657600"/>
            <a:ext cx="3935573" cy="274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64008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Tsnr Montage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2: Time Series</a:t>
            </a:r>
          </a:p>
        </p:txBody>
      </p:sp>
      <p:pic>
        <p:nvPicPr>
          <p:cNvPr id="3" name="Picture 2" descr="sample_timeseri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978687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3978687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Sample Timeseries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 3: sub001-visit001_3315-101_Sweet_02092025_20250902150849_11_fmri_MB3_ARC2_fMRI_1.5_mm_iso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400" b="1"/>
            </a:pPr>
            <a:r>
              <a:t>File: sub001-visit001_3315-101_Sweet_02092025_20250902150849_11_fmri_MB3_ARC2_fMRI_1.5_mm_iso</a:t>
            </a:r>
          </a:p>
          <a:p>
            <a:br/>
            <a:pPr>
              <a:defRPr sz="1200"/>
            </a:pPr>
            <a:r>
              <a:t>QA Metrics Summary:</a:t>
            </a:r>
            <a:br/>
            <a:r>
              <a:t>• TR (Repetition Time): 2.2s</a:t>
            </a:r>
            <a:br/>
            <a:r>
              <a:t>• Ernst scaling factor: 1.0000</a:t>
            </a:r>
            <a:br/>
            <a:r>
              <a:t>• Image data shape: 256 × 256 × 76 × 200 voxels</a:t>
            </a:r>
            <a:br/>
            <a:br/>
            <a:r>
              <a:t>Technical Details:</a:t>
            </a:r>
            <a:br/>
            <a:r>
              <a:t>• QA output directory: qa_output_sub001-visit001_3315-101_Sweet_02092025_20250902150849_11_fmri_MB3_ARC2_fMRI_1.5_mm_iso</a:t>
            </a:r>
            <a:br/>
            <a:r>
              <a:t>• Generated QA images: 4 files</a:t>
            </a:r>
            <a:br/>
            <a:br/>
            <a:r>
              <a:t>Key QA Images:</a:t>
            </a:r>
            <a:br/>
            <a:r>
              <a:t>• isnr_montage.png</a:t>
            </a:r>
            <a:br/>
            <a:r>
              <a:t>• mean_montage.png</a:t>
            </a:r>
            <a:br/>
            <a:r>
              <a:t>• tsnr_montage.png</a:t>
            </a:r>
            <a:b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3: Mean Images</a:t>
            </a:r>
          </a:p>
        </p:txBody>
      </p:sp>
      <p:pic>
        <p:nvPicPr>
          <p:cNvPr id="3" name="Picture 2" descr="mean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4064137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4064137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Mean Montage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3: SNR Analysis</a:t>
            </a:r>
          </a:p>
        </p:txBody>
      </p:sp>
      <p:pic>
        <p:nvPicPr>
          <p:cNvPr id="3" name="Picture 2" descr="i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935573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Isnr Montage</a:t>
            </a:r>
          </a:p>
        </p:txBody>
      </p:sp>
      <p:pic>
        <p:nvPicPr>
          <p:cNvPr id="5" name="Picture 4" descr="tsnr_mont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914400"/>
            <a:ext cx="3935573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00600" y="36576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Tsnr Montage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3: Montage Views</a:t>
            </a:r>
          </a:p>
        </p:txBody>
      </p:sp>
      <p:pic>
        <p:nvPicPr>
          <p:cNvPr id="3" name="Picture 2" descr="i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935573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Isnr Montage</a:t>
            </a:r>
          </a:p>
        </p:txBody>
      </p:sp>
      <p:pic>
        <p:nvPicPr>
          <p:cNvPr id="5" name="Picture 4" descr="mean_mont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914400"/>
            <a:ext cx="4064137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00600" y="3657600"/>
            <a:ext cx="4064137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Mean Montage</a:t>
            </a:r>
          </a:p>
        </p:txBody>
      </p:sp>
      <p:pic>
        <p:nvPicPr>
          <p:cNvPr id="7" name="Picture 6" descr="tsnr_mont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657600"/>
            <a:ext cx="3935573" cy="274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64008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Tsnr Montage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3: Time Series</a:t>
            </a:r>
          </a:p>
        </p:txBody>
      </p:sp>
      <p:pic>
        <p:nvPicPr>
          <p:cNvPr id="3" name="Picture 2" descr="sample_timeseri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981304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3981304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Sample Timeseries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QA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b="1" sz="1600"/>
            </a:pPr>
            <a:r>
              <a:t>Dataset Summary:</a:t>
            </a:r>
          </a:p>
          <a:p>
            <a:br/>
            <a:pPr>
              <a:defRPr sz="1200" b="1"/>
            </a:pPr>
            <a:r>
              <a:t>1. sub001-visit001_3315-101_Sweet_02092025_2025090215...</a:t>
            </a:r>
          </a:p>
          <a:p>
            <a:pPr>
              <a:defRPr sz="1000"/>
            </a:pPr>
            <a:r>
              <a:t>   • TR: 1.4s | Ernst: 0.816</a:t>
            </a:r>
          </a:p>
          <a:p>
            <a:pPr>
              <a:defRPr sz="1000"/>
            </a:pPr>
            <a:r>
              <a:t>   • 4 QA images | Shape: 128×128×57</a:t>
            </a:r>
          </a:p>
          <a:p>
            <a:br/>
            <a:pPr>
              <a:defRPr sz="1200" b="1"/>
            </a:pPr>
            <a:r>
              <a:t>2. sub001-visit001_3315-101_Sweet_02092025_2025090215...</a:t>
            </a:r>
          </a:p>
          <a:p>
            <a:pPr>
              <a:defRPr sz="1000"/>
            </a:pPr>
            <a:r>
              <a:t>   • TR: 2.0s | Ernst: 1.000</a:t>
            </a:r>
          </a:p>
          <a:p>
            <a:pPr>
              <a:defRPr sz="1000"/>
            </a:pPr>
            <a:r>
              <a:t>   • 4 QA images | Shape: 128×128×76</a:t>
            </a:r>
          </a:p>
          <a:p>
            <a:br/>
            <a:pPr>
              <a:defRPr sz="1200" b="1"/>
            </a:pPr>
            <a:r>
              <a:t>3. sub001-visit001_3315-101_Sweet_02092025_2025090215...</a:t>
            </a:r>
          </a:p>
          <a:p>
            <a:pPr>
              <a:defRPr sz="1000"/>
            </a:pPr>
            <a:r>
              <a:t>   • TR: 2.2s | Ernst: 1.000</a:t>
            </a:r>
          </a:p>
          <a:p>
            <a:pPr>
              <a:defRPr sz="1000"/>
            </a:pPr>
            <a:r>
              <a:t>   • 4 QA images | Shape: 256×256×76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 1: sub001-visit001_3315-101_Sweet_02092025_20250902150849_4_fmri_MB3_ARC2_fMRI_2mm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400" b="1"/>
            </a:pPr>
            <a:r>
              <a:t>File: sub001-visit001_3315-101_Sweet_02092025_20250902150849_4_fmri_MB3_ARC2_fMRI_2mm</a:t>
            </a:r>
          </a:p>
          <a:p>
            <a:br/>
            <a:pPr>
              <a:defRPr sz="1200"/>
            </a:pPr>
            <a:r>
              <a:t>QA Metrics Summary:</a:t>
            </a:r>
            <a:br/>
            <a:r>
              <a:t>• TR (Repetition Time): 1.4s</a:t>
            </a:r>
            <a:br/>
            <a:r>
              <a:t>• Ernst scaling factor: 0.8155</a:t>
            </a:r>
            <a:br/>
            <a:r>
              <a:t>• Image data shape: 128 × 128 × 57 × 200 voxels</a:t>
            </a:r>
            <a:br/>
            <a:br/>
            <a:r>
              <a:t>Technical Details:</a:t>
            </a:r>
            <a:br/>
            <a:r>
              <a:t>• QA output directory: qa_output_sub001-visit001_3315-101_Sweet_02092025_20250902150849_4_fmri_MB3_ARC2_fMRI_2mm</a:t>
            </a:r>
            <a:br/>
            <a:r>
              <a:t>• Generated QA images: 4 files</a:t>
            </a:r>
            <a:br/>
            <a:br/>
            <a:r>
              <a:t>Key QA Images:</a:t>
            </a:r>
            <a:br/>
            <a:r>
              <a:t>• isnr_montage.png</a:t>
            </a:r>
            <a:br/>
            <a:r>
              <a:t>• mean_montage.png</a:t>
            </a:r>
            <a:br/>
            <a:r>
              <a:t>• tsnr_montage.png</a:t>
            </a:r>
            <a:b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1: Mean Images</a:t>
            </a:r>
          </a:p>
        </p:txBody>
      </p:sp>
      <p:pic>
        <p:nvPicPr>
          <p:cNvPr id="3" name="Picture 2" descr="mean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4064137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4064137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Mean Montage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1: SNR Analysis</a:t>
            </a:r>
          </a:p>
        </p:txBody>
      </p:sp>
      <p:pic>
        <p:nvPicPr>
          <p:cNvPr id="3" name="Picture 2" descr="i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935573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Isnr Montage</a:t>
            </a:r>
          </a:p>
        </p:txBody>
      </p:sp>
      <p:pic>
        <p:nvPicPr>
          <p:cNvPr id="5" name="Picture 4" descr="tsnr_mont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914400"/>
            <a:ext cx="3935573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00600" y="36576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Tsnr Montage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1: Montage Views</a:t>
            </a:r>
          </a:p>
        </p:txBody>
      </p:sp>
      <p:pic>
        <p:nvPicPr>
          <p:cNvPr id="3" name="Picture 2" descr="isnr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935573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Isnr Montage</a:t>
            </a:r>
          </a:p>
        </p:txBody>
      </p:sp>
      <p:pic>
        <p:nvPicPr>
          <p:cNvPr id="5" name="Picture 4" descr="mean_mont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914400"/>
            <a:ext cx="4064137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00600" y="3657600"/>
            <a:ext cx="4064137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Mean Montage</a:t>
            </a:r>
          </a:p>
        </p:txBody>
      </p:sp>
      <p:pic>
        <p:nvPicPr>
          <p:cNvPr id="7" name="Picture 6" descr="tsnr_mont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657600"/>
            <a:ext cx="3935573" cy="274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6400800"/>
            <a:ext cx="3935573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Tsnr Montage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1: Time Series</a:t>
            </a:r>
          </a:p>
        </p:txBody>
      </p:sp>
      <p:pic>
        <p:nvPicPr>
          <p:cNvPr id="3" name="Picture 2" descr="sample_timeseri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978687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3978687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Sample Timeseries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 2: sub001-visit001_3315-101_Sweet_02092025_20250902150849_7_fmri_MB3_ARC2_fMRI_2mm_1.5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400" b="1"/>
            </a:pPr>
            <a:r>
              <a:t>File: sub001-visit001_3315-101_Sweet_02092025_20250902150849_7_fmri_MB3_ARC2_fMRI_2mm_1.5</a:t>
            </a:r>
          </a:p>
          <a:p>
            <a:br/>
            <a:pPr>
              <a:defRPr sz="1200"/>
            </a:pPr>
            <a:r>
              <a:t>QA Metrics Summary:</a:t>
            </a:r>
            <a:br/>
            <a:r>
              <a:t>• TR (Repetition Time): 2.0s</a:t>
            </a:r>
            <a:br/>
            <a:r>
              <a:t>• Ernst scaling factor: 1.0000</a:t>
            </a:r>
            <a:br/>
            <a:r>
              <a:t>• Image data shape: 128 × 128 × 76 × 200 voxels</a:t>
            </a:r>
            <a:br/>
            <a:br/>
            <a:r>
              <a:t>Technical Details:</a:t>
            </a:r>
            <a:br/>
            <a:r>
              <a:t>• QA output directory: qa_output_sub001-visit001_3315-101_Sweet_02092025_20250902150849_7_fmri_MB3_ARC2_fMRI_2mm_1.5</a:t>
            </a:r>
            <a:br/>
            <a:r>
              <a:t>• Generated QA images: 4 files</a:t>
            </a:r>
            <a:br/>
            <a:br/>
            <a:r>
              <a:t>Key QA Images:</a:t>
            </a:r>
            <a:br/>
            <a:r>
              <a:t>• isnr_montage.png</a:t>
            </a:r>
            <a:br/>
            <a:r>
              <a:t>• mean_montage.png</a:t>
            </a:r>
            <a:br/>
            <a:r>
              <a:t>• tsnr_montage.png</a:t>
            </a:r>
            <a:b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/>
            </a:pPr>
            <a:r>
              <a:t>Dataset 2: Mean Images</a:t>
            </a:r>
          </a:p>
        </p:txBody>
      </p:sp>
      <p:pic>
        <p:nvPicPr>
          <p:cNvPr id="3" name="Picture 2" descr="mean_mon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4064137" cy="2743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4064137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00"/>
            </a:pPr>
            <a:r>
              <a:t>Mean Montage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